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7" r:id="rId10"/>
    <p:sldId id="266" r:id="rId11"/>
    <p:sldId id="267" r:id="rId12"/>
    <p:sldId id="268" r:id="rId13"/>
    <p:sldId id="269" r:id="rId14"/>
    <p:sldId id="271" r:id="rId15"/>
    <p:sldId id="272" r:id="rId16"/>
    <p:sldId id="275" r:id="rId17"/>
    <p:sldId id="273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76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55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4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1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6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99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2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47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2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00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9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3C69D-F396-40D5-9B58-77046D9DB989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386FE-ADDE-4811-8FEF-97475871E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08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4.jpeg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10.jpeg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gif"/><Relationship Id="rId5" Type="http://schemas.openxmlformats.org/officeDocument/2006/relationships/image" Target="../media/image48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gif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218" y="-450376"/>
            <a:ext cx="10548582" cy="342870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практики вовлечения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различные виды </a:t>
            </a:r>
            <a:r>
              <a:rPr lang="ru-RU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творческой деятельности с детьми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55726" y="4885509"/>
            <a:ext cx="309807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Гудкова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Зоя Васильевна</a:t>
            </a:r>
            <a:endParaRPr lang="ru-RU" dirty="0" smtClean="0">
              <a:effectLst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музыкальный руководитель</a:t>
            </a:r>
            <a:endParaRPr lang="ru-RU" dirty="0" smtClean="0">
              <a:effectLst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МАДОУ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Мурманска № 93 </a:t>
            </a:r>
            <a:endParaRPr lang="ru-RU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33" y="2210937"/>
            <a:ext cx="7224784" cy="464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img1.liveinternet.ru/images/attach/c/6/90/299/90299859_d799dc0c564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45" y="1587967"/>
            <a:ext cx="2102925" cy="15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1.liveinternet.ru/images/attach/c/6/90/299/90299859_d799dc0c564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392" y="1473958"/>
            <a:ext cx="2102925" cy="19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g1.liveinternet.ru/images/attach/c/6/90/299/90299859_d799dc0c564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0" y="1851513"/>
            <a:ext cx="2380365" cy="22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4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90" y="-19097"/>
            <a:ext cx="12214989" cy="687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378823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Посещение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Театра кукол </a:t>
            </a:r>
            <a:r>
              <a:rPr lang="ru-RU" sz="2400" dirty="0"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Волшебство театра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 С помощью рассказа мамы воспитанника дети познакомились с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закулисьем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узнали много интересного о постановках, декорациях. </a:t>
            </a:r>
            <a:endParaRPr lang="ru-RU" sz="2400" dirty="0"/>
          </a:p>
        </p:txBody>
      </p:sp>
      <p:pic>
        <p:nvPicPr>
          <p:cNvPr id="5" name="Picture 2" descr="https://sun9-38.userapi.com/c638028/v638028397/14cbc/wbXUtwgP0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15" y="1579152"/>
            <a:ext cx="4605659" cy="5159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sun9-32.userapi.com/c638028/v638028397/14cfb/KqNsqImVik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0" y="1847611"/>
            <a:ext cx="6509746" cy="45575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2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5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823" y="287384"/>
            <a:ext cx="11273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Встреча с музыкантами филармонии </a:t>
            </a:r>
            <a:r>
              <a:rPr lang="ru-RU" sz="2000" dirty="0"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Легкие люди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Знакомство с настоящими музыкальными инструментами, помогла организовать мама воспитанника.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Дети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с восторгом слушали </a:t>
            </a:r>
            <a:r>
              <a:rPr lang="ru-RU" sz="2000" dirty="0"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живую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музыку. </a:t>
            </a:r>
            <a:endParaRPr lang="ru-RU" sz="2000" dirty="0"/>
          </a:p>
        </p:txBody>
      </p:sp>
      <p:pic>
        <p:nvPicPr>
          <p:cNvPr id="5" name="Picture 2" descr="https://sun9-64.userapi.com/c837138/v837138397/19613/LpHWy4tCQW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10828" r="534" b="745"/>
          <a:stretch/>
        </p:blipFill>
        <p:spPr bwMode="auto">
          <a:xfrm>
            <a:off x="378823" y="1650279"/>
            <a:ext cx="7181744" cy="4858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083" r="14203" b="29809"/>
          <a:stretch/>
        </p:blipFill>
        <p:spPr>
          <a:xfrm>
            <a:off x="7610691" y="1246832"/>
            <a:ext cx="4080680" cy="326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http://animashki.kak2z.org/pic/25/animashki-muzika-37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12" y="4193187"/>
            <a:ext cx="1651274" cy="21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7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1" y="3440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263" y="287384"/>
            <a:ext cx="11155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Творческая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встреча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писателями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Мурманской области </a:t>
            </a:r>
            <a:r>
              <a:rPr lang="ru-RU" sz="2400" dirty="0">
                <a:solidFill>
                  <a:srgbClr val="002060"/>
                </a:solidFill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новой книги».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Воспитанники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совместно с родителями инсценировали стихотворения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новой книги.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Picture 2" descr="https://sun9-17.userapi.com/c849124/v849124037/bf1aa/ggNBe0Dac4A.jpg"/>
          <p:cNvPicPr>
            <a:picLocks noChangeAspect="1" noChangeArrowheads="1"/>
          </p:cNvPicPr>
          <p:nvPr/>
        </p:nvPicPr>
        <p:blipFill rotWithShape="1">
          <a:blip r:embed="rId3" cstate="print"/>
          <a:srcRect l="13893"/>
          <a:stretch/>
        </p:blipFill>
        <p:spPr bwMode="auto">
          <a:xfrm>
            <a:off x="7312212" y="1249303"/>
            <a:ext cx="4413393" cy="3603833"/>
          </a:xfrm>
          <a:prstGeom prst="rect">
            <a:avLst/>
          </a:prstGeom>
          <a:noFill/>
        </p:spPr>
      </p:pic>
      <p:pic>
        <p:nvPicPr>
          <p:cNvPr id="8" name="Picture 4" descr="https://sun9-48.userapi.com/c849124/v849124037/bf204/jEv8YrE_wk8.jpg"/>
          <p:cNvPicPr>
            <a:picLocks noChangeAspect="1" noChangeArrowheads="1"/>
          </p:cNvPicPr>
          <p:nvPr/>
        </p:nvPicPr>
        <p:blipFill rotWithShape="1">
          <a:blip r:embed="rId4" cstate="print"/>
          <a:srcRect l="25823" t="-1661" r="-271" b="1661"/>
          <a:stretch/>
        </p:blipFill>
        <p:spPr bwMode="auto">
          <a:xfrm>
            <a:off x="628934" y="1256300"/>
            <a:ext cx="3749973" cy="3286148"/>
          </a:xfrm>
          <a:prstGeom prst="rect">
            <a:avLst/>
          </a:prstGeom>
          <a:noFill/>
        </p:spPr>
      </p:pic>
      <p:pic>
        <p:nvPicPr>
          <p:cNvPr id="7" name="Picture 2" descr="https://sun9-16.userapi.com/c849124/v849124037/bf1c8/5lDYMi6Sa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7110" y="2294191"/>
            <a:ext cx="3387517" cy="4370990"/>
          </a:xfrm>
          <a:prstGeom prst="rect">
            <a:avLst/>
          </a:prstGeom>
          <a:noFill/>
        </p:spPr>
      </p:pic>
      <p:pic>
        <p:nvPicPr>
          <p:cNvPr id="3074" name="Picture 2" descr="https://ds03.infourok.ru/uploads/ex/02c6/0000b28d-526808d0/2/hello_html_m6bdb9e92.p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4" y="4018056"/>
            <a:ext cx="1902344" cy="270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gifki.org/data/media/484/sova-animatsionnaya-kartinka-004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45" y="3857530"/>
            <a:ext cx="2576101" cy="303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" y="-68214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137" y="287383"/>
            <a:ext cx="11416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Выступление в детской - юношеской библиотеке на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День театра» с постановкой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Гуси - лебеди».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985" t="16206" r="9179"/>
          <a:stretch/>
        </p:blipFill>
        <p:spPr>
          <a:xfrm>
            <a:off x="104730" y="1212034"/>
            <a:ext cx="6387152" cy="363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0000" b="17065"/>
          <a:stretch/>
        </p:blipFill>
        <p:spPr>
          <a:xfrm>
            <a:off x="4188709" y="3622575"/>
            <a:ext cx="5486400" cy="284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1792" t="2786" r="2239" b="24229"/>
          <a:stretch/>
        </p:blipFill>
        <p:spPr>
          <a:xfrm>
            <a:off x="6831289" y="1381722"/>
            <a:ext cx="5240740" cy="2502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m.gifmania.com.ua/Animated-Gifs-Tvaryny/Animations-Ssavtsi/Images-Kroliki/Kroliki-6146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2" y="3093337"/>
            <a:ext cx="2234015" cy="31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1.postila.ru/storage/7552000/7537638/87f67d422844d4f9963384880d6a634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370" y="4594967"/>
            <a:ext cx="1879742" cy="146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2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1" y="287383"/>
            <a:ext cx="1137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мастер-классов совместно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родителями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Десерт - это просто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1" y="1249475"/>
            <a:ext cx="6171507" cy="411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644" r="11761"/>
          <a:stretch/>
        </p:blipFill>
        <p:spPr>
          <a:xfrm>
            <a:off x="6718457" y="2257745"/>
            <a:ext cx="4384350" cy="425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s://avatars.mds.yandex.net/get-pdb/1751182/1620d0ec-23ee-4d66-a2b6-79b0f9e7c72a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100" y="738423"/>
            <a:ext cx="2200900" cy="280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17.rimg.info/670508dd9deb8c1f613b1757833ae26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" y="5182914"/>
            <a:ext cx="1128532" cy="13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babyplan.ru/applications/core/interface/imageproxy/imageproxy.php?img=http://s017.radikal.ru/i430/1110/a6/fecf5453d5c5.gif&amp;key=03e1e8ea85da4f7f53067041972e6f3432ed7ca3cc0aa752ddcbda6b79ec7d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22" y="4758283"/>
            <a:ext cx="1580156" cy="20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7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1887" y="287384"/>
            <a:ext cx="11260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Совместный вечер развлечений </a:t>
            </a:r>
            <a:r>
              <a:rPr lang="ru-RU" dirty="0"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Детские игры глазами родителей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Подвижные музыкальные игры не только интересны детям, мамы и папы с удовольствием исполняли роли зайчиков, мышек, а дети лисичек и кошек.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878" r="4255" b="22485"/>
          <a:stretch/>
        </p:blipFill>
        <p:spPr>
          <a:xfrm>
            <a:off x="3656142" y="915222"/>
            <a:ext cx="4981433" cy="310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32618"/>
          <a:stretch/>
        </p:blipFill>
        <p:spPr>
          <a:xfrm>
            <a:off x="5311284" y="4041073"/>
            <a:ext cx="6473588" cy="290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37202"/>
          <a:stretch/>
        </p:blipFill>
        <p:spPr>
          <a:xfrm>
            <a:off x="201665" y="3234938"/>
            <a:ext cx="3454477" cy="3665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s://st.stranamam.ru/data/cache/2017mar/02/38/21909419_78491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0" y="933715"/>
            <a:ext cx="1522279" cy="21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1.liveinternet.ru/images/attach/c/2/83/124/83124657_large_8a9345eced2116af2ebfe95b3f0f6c9b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712" y="1096499"/>
            <a:ext cx="2119160" cy="19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1887" y="287384"/>
            <a:ext cx="1126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1266" name="Picture 2" descr="https://sun9-70.userapi.com/c852224/v852224704/6e197/K6slSBpU__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0" r="35843"/>
          <a:stretch/>
        </p:blipFill>
        <p:spPr bwMode="auto">
          <a:xfrm>
            <a:off x="403930" y="241005"/>
            <a:ext cx="2598881" cy="4639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www.gifki.org/data/media/156/gnom-i-karlik-animatsionnaya-kartinka-01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5" y="4880814"/>
            <a:ext cx="2526068" cy="19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22.userapi.com/c852224/v852224704/6e151/2-Nrb5K9Zb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1"/>
          <a:stretch/>
        </p:blipFill>
        <p:spPr bwMode="auto">
          <a:xfrm>
            <a:off x="3294061" y="2630064"/>
            <a:ext cx="5264077" cy="4065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34211" t="15984" r="11391" b="24703"/>
          <a:stretch/>
        </p:blipFill>
        <p:spPr>
          <a:xfrm>
            <a:off x="7490159" y="161063"/>
            <a:ext cx="4583771" cy="333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406741" y="1"/>
            <a:ext cx="4083418" cy="129653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Модный показ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1272" name="Picture 8" descr="https://www.gifki.org/data/media/1545/belosnezhka-animatsionnaya-kartinka-018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208" y="4073935"/>
            <a:ext cx="3096236" cy="24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gifki.org/data/media/375/shlyapa-i-shapka-animatsionnaya-kartinka-006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99">
            <a:off x="3676972" y="1716817"/>
            <a:ext cx="2191841" cy="18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1887" y="287384"/>
            <a:ext cx="1126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1887" y="378823"/>
            <a:ext cx="1126018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Заключительный этап. Праздничный концерт: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 - радуга талантов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воспитанников совместно с родителями в разных творческих номинациях. Моя семья самая спортивная, музыкальная, и т.д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Все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проекта награждены дипломами: </a:t>
            </a:r>
            <a:r>
              <a:rPr lang="ru-RU" dirty="0">
                <a:latin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Быть семьей талант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effectLst/>
            </a:endParaRPr>
          </a:p>
        </p:txBody>
      </p:sp>
      <p:pic>
        <p:nvPicPr>
          <p:cNvPr id="6" name="рябин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1721" y="1809090"/>
            <a:ext cx="7727406" cy="4346666"/>
          </a:xfrm>
          <a:prstGeom prst="rect">
            <a:avLst/>
          </a:prstGeom>
        </p:spPr>
      </p:pic>
      <p:pic>
        <p:nvPicPr>
          <p:cNvPr id="7170" name="Picture 2" descr="https://www.gifki.org/data/media/156/gnom-i-karlik-animatsionnaya-kartinka-013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3" y="4417074"/>
            <a:ext cx="2327439" cy="176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9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1887" y="287384"/>
            <a:ext cx="1126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https://www.gifki.org/data/media/156/gnom-i-karlik-animatsionnaya-kartinka-013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87" y="4404376"/>
            <a:ext cx="2988860" cy="232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71" y="665391"/>
            <a:ext cx="5706636" cy="360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1194" r="-669" b="-1194"/>
          <a:stretch/>
        </p:blipFill>
        <p:spPr>
          <a:xfrm>
            <a:off x="307752" y="2756847"/>
            <a:ext cx="5656209" cy="382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://andrey-eltsov.ru/wp-content/uploads/2019/07/Svetofor-deBHdr3F_7hyG_hymfhhdhd-dtnjajh-C%D0%92%D0%B5%D1%82%D0%BE%D1%84%D0%BE%D1%80-%D1%80%D0%B0%D0%B4%D1%83%D0%B3%D0%B0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44" y="-563262"/>
            <a:ext cx="6837528" cy="278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307752" y="132309"/>
            <a:ext cx="5854619" cy="22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радуга талантов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086" y="0"/>
            <a:ext cx="10504714" cy="297833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8014" y="866412"/>
            <a:ext cx="10097588" cy="511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Проблема взаимодействия дошкольной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образовательной организации с семьями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воспитанников остается актуальной.  И семья, и дошкольная образовательная организация по-своему передают ребенку социальный опыт. Но только в сочетании друг с другом они создают оптимальные условия для вхождения маленького человека в большой мир. Сложности в отношениях между семьями воспитанников и образовательными организациями обуславливаются рядом причин: несовпадением взаимных ожиданий; недоверием родителей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 педагогам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низким уровнем педагогической компетентности родителей и др.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с требованиями ФГОС ДО, родители становятся непосредственными участниками образовательного процесса в ДОО.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4" name="Picture 2" descr="https://www.gifki.org/data/media/1545/belosnezhka-animatsionnaya-kartinka-018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98107"/>
            <a:ext cx="1762125" cy="15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img0.liveinternet.ru/images/attach/c/1/49/767/49767777_mickey_01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219" y="5529058"/>
            <a:ext cx="2116148" cy="132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51" y="-2381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211" y="287383"/>
            <a:ext cx="10478589" cy="5264331"/>
          </a:xfrm>
        </p:spPr>
        <p:txBody>
          <a:bodyPr>
            <a:normAutofit fontScale="90000"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Семья-радуга талантов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3770" y="1175657"/>
            <a:ext cx="38863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проекта: педагоги ДОО, воспитанники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семьи воспитанников.</a:t>
            </a:r>
            <a:endParaRPr lang="ru-RU" sz="2000" dirty="0" smtClean="0">
              <a:effectLst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r>
              <a:rPr lang="ru-RU" sz="2000" dirty="0">
                <a:latin typeface="Times New Roman" panose="02020603050405020304" pitchFamily="18" charset="0"/>
              </a:rPr>
              <a:t>Тип проекта: творческий.</a:t>
            </a:r>
            <a:endParaRPr lang="ru-RU" sz="2000" dirty="0" smtClean="0">
              <a:effectLst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Срок реализации проекта: 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год.</a:t>
            </a:r>
            <a:endParaRPr lang="ru-RU" sz="2000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859" y="1596789"/>
            <a:ext cx="7005042" cy="4668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http://justclickit.ru/flash/mult/mult%20(219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3" y="2127475"/>
            <a:ext cx="3509804" cy="413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0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1314" y="395450"/>
            <a:ext cx="11103426" cy="14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проекта: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приобщение семей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воспитанников к совместной творческой, активной жизни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дошкольной образовательной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организации. Создание единого образовательного пространства.</a:t>
            </a:r>
            <a:endParaRPr lang="ru-RU" sz="2000" dirty="0" smtClean="0">
              <a:effectLst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проекта:</a:t>
            </a:r>
            <a:endParaRPr lang="ru-RU" sz="2000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3327" y="2187152"/>
            <a:ext cx="11103426" cy="4197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установить доверительные партнерские отношения с семьями воспитанников;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творческую атмосферу взаимопонимания, общности интересов, эмоциональной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взаимоподдержки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подготовку, организацию и проведение совместных мероприятий для всех участников проекта;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социально-личностную сферу дошкольников, посредством совместной творческой деятельности детей и родителей.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объединить усилия для развития и воспитания воспитанников;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воспитательные возможности семей воспитанников, повысить педагогическую культуру родителей.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://900igr.net/up/datai/130610/0007-038-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581" y="835462"/>
            <a:ext cx="2447499" cy="233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52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211" y="287383"/>
            <a:ext cx="10478589" cy="5264331"/>
          </a:xfrm>
        </p:spPr>
        <p:txBody>
          <a:bodyPr>
            <a:normAutofit fontScale="90000"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3327" y="889844"/>
            <a:ext cx="10776856" cy="373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Предполагаемый результат:</a:t>
            </a:r>
            <a:endParaRPr lang="ru-RU" sz="2000" dirty="0" smtClean="0">
              <a:effectLst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положительной эмоциональной среды общения между воспитанниками, родителями и педагогами;</a:t>
            </a:r>
            <a:endParaRPr lang="ru-RU" sz="2000" dirty="0" smtClean="0">
              <a:effectLst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креативных способностей воспитанников и родителей в совместной творческой деятельности; </a:t>
            </a:r>
            <a:endParaRPr lang="ru-RU" sz="2000" dirty="0" smtClean="0">
              <a:effectLst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появление в семье общих интересов, увлечений, как для взрослых, так и для детей;</a:t>
            </a:r>
            <a:endParaRPr lang="ru-RU" sz="2000" dirty="0" smtClean="0">
              <a:effectLst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педагогической компетентности родителей; </a:t>
            </a:r>
            <a:endParaRPr lang="ru-RU" sz="2000" dirty="0" smtClean="0">
              <a:effectLst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доли участия родителей в проведении совместных мероприятий.</a:t>
            </a:r>
            <a:endParaRPr lang="ru-RU" sz="2000" dirty="0">
              <a:effectLst/>
            </a:endParaRPr>
          </a:p>
        </p:txBody>
      </p:sp>
      <p:pic>
        <p:nvPicPr>
          <p:cNvPr id="15362" name="Picture 2" descr="http://s17.rimg.info/2608a7315fabbf818ce39389331bc55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890" y="3449309"/>
            <a:ext cx="3044745" cy="299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835" y="287383"/>
            <a:ext cx="10556966" cy="657061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проектной работы.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 семьи, традиций, творческого потенциала семьи.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творческие работы детей и родителей на данном этапе: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рисунков: 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«Любимые сказки семьи»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«Рисуем музыку»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Фотовыставки: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«Любимый праздник»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«Активный отдых»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«Наше хобби»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«Любимая игрушка»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«Моя семья».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Видео-презентации: «Любимый питомец»</a:t>
            </a:r>
            <a: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 творческие работы в группе: «Семья на ладошке», «Мы мамины цветочки».</a:t>
            </a: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14338" name="Picture 2" descr="https://sun9-22.userapi.com/c852224/v852224704/6e151/2-Nrb5K9Zb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6"/>
          <a:stretch/>
        </p:blipFill>
        <p:spPr bwMode="auto">
          <a:xfrm>
            <a:off x="4734232" y="1744590"/>
            <a:ext cx="5858797" cy="45996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206" y="287383"/>
            <a:ext cx="108944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этап проектной работы.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досуговой деятельности в рамках проекта </a:t>
            </a:r>
            <a:r>
              <a:rPr lang="ru-RU" sz="2000" dirty="0">
                <a:latin typeface="Arial CY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 радуга талантов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sun9-56.userapi.com/c852224/v852224704/6e1f1/hNoGCRiChb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424" r="11805"/>
          <a:stretch/>
        </p:blipFill>
        <p:spPr bwMode="auto">
          <a:xfrm>
            <a:off x="6869179" y="1968188"/>
            <a:ext cx="4940490" cy="3949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33764"/>
          <a:stretch/>
        </p:blipFill>
        <p:spPr>
          <a:xfrm>
            <a:off x="829979" y="1968188"/>
            <a:ext cx="5462173" cy="4155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https://cdn.imgbb.ru/user/219/2199289/201603/9f95987885b45593848dce7164e6b7db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3" y="223045"/>
            <a:ext cx="2640373" cy="289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7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641" y="287383"/>
            <a:ext cx="10805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Театральная гостиная: </a:t>
            </a:r>
            <a:r>
              <a:rPr lang="ru-RU" sz="2400" dirty="0"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Сказка это чудо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2400" dirty="0"/>
          </a:p>
        </p:txBody>
      </p:sp>
      <p:sp>
        <p:nvSpPr>
          <p:cNvPr id="6" name="AutoShape 2" descr="data:image/svg+xml;base64,PD94bWwgdmVyc2lvbj0iMS4wIiBlbmNvZGluZz0iVVRGLTgiPz48c3ZnIHhtbG5zOmRjPSJodHRwOi8vcHVybC5vcmcvZGMvZWxlbWVudHMvMS4xLyIgeG1sbnM6Y2M9Imh0dHA6Ly9jcmVhdGl2ZWNvbW1vbnMub3JnL25zIyIgeG1sbnM6cmRmPSJodHRwOi8vd3d3LnczLm9yZy8xOTk5LzAyLzIyLXJkZi1zeW50YXgtbnMjIiB4bWxuczpzdmc9Imh0dHA6Ly93d3cudzMub3JnLzIwMDAvc3ZnIiB4bWxucz0iaHR0cDovL3d3dy53My5vcmcvMjAwMC9zdmciIHZlcnNpb249IjEuMSIgd2lkdGg9IjE2IiBoZWlnaHQ9IjE2IiB2aWV3Qm94PSIwIDAgMTYgMTYiIGlkPSJzdmcyIiB4bWw6c3BhY2U9InByZXNlcnZlIj48cGF0aCBkPSJNIDQsMCA0LDggMCw4IDgsMTYgMTYsOCAxMiw4IDEyLDAgNCwwIHoiIGZpbGw9IiNGRkZGRkYiIC8+PC9zdmc+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69" y="873497"/>
            <a:ext cx="9502939" cy="5791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d5329934ac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60484" y="2437144"/>
            <a:ext cx="2143140" cy="24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15151/5ee58ece-1d92-4fed-92b5-c0e59b4b633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59" y="287383"/>
            <a:ext cx="10530841" cy="57737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474345"/>
            <a:ext cx="6096000" cy="38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12013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641" y="287383"/>
            <a:ext cx="10805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Театральная гостиная: </a:t>
            </a:r>
            <a:r>
              <a:rPr lang="ru-RU" sz="2400" dirty="0">
                <a:latin typeface="Arial CYR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Сказка это чудо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2400" dirty="0"/>
          </a:p>
        </p:txBody>
      </p:sp>
      <p:sp>
        <p:nvSpPr>
          <p:cNvPr id="6" name="AutoShape 2" descr="data:image/svg+xml;base64,PD94bWwgdmVyc2lvbj0iMS4wIiBlbmNvZGluZz0iVVRGLTgiPz48c3ZnIHhtbG5zOmRjPSJodHRwOi8vcHVybC5vcmcvZGMvZWxlbWVudHMvMS4xLyIgeG1sbnM6Y2M9Imh0dHA6Ly9jcmVhdGl2ZWNvbW1vbnMub3JnL25zIyIgeG1sbnM6cmRmPSJodHRwOi8vd3d3LnczLm9yZy8xOTk5LzAyLzIyLXJkZi1zeW50YXgtbnMjIiB4bWxuczpzdmc9Imh0dHA6Ly93d3cudzMub3JnLzIwMDAvc3ZnIiB4bWxucz0iaHR0cDovL3d3dy53My5vcmcvMjAwMC9zdmciIHZlcnNpb249IjEuMSIgd2lkdGg9IjE2IiBoZWlnaHQ9IjE2IiB2aWV3Qm94PSIwIDAgMTYgMTYiIGlkPSJzdmcyIiB4bWw6c3BhY2U9InByZXNlcnZlIj48cGF0aCBkPSJNIDQsMCA0LDggMCw4IDgsMTYgMTYsOCAxMiw4IDEyLDAgNCwwIHoiIGZpbGw9IiNGRkZGRkYiIC8+PC9zdmc+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337" y="732013"/>
            <a:ext cx="5224422" cy="3475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02" y="726246"/>
            <a:ext cx="3127519" cy="3481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962" y="3198725"/>
            <a:ext cx="5151854" cy="349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http://img1.liveinternet.ru/images/attach/c/2/83/124/83124657_large_8a9345eced2116af2ebfe95b3f0f6c9b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4" y="856438"/>
            <a:ext cx="2418429" cy="21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m.gifmania.com.ua/Animated-Gifs-Tvaryny/Animations-Ssavtsi/Images-Kroliki/Kroliki-6146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798" y="3001919"/>
            <a:ext cx="2481215" cy="350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352</Words>
  <Application>Microsoft Office PowerPoint</Application>
  <PresentationFormat>Широкоэкранный</PresentationFormat>
  <Paragraphs>59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CYR</vt:lpstr>
      <vt:lpstr>Calibri</vt:lpstr>
      <vt:lpstr>Calibri Light</vt:lpstr>
      <vt:lpstr>Symbol</vt:lpstr>
      <vt:lpstr>Times New Roman</vt:lpstr>
      <vt:lpstr>Тема Office</vt:lpstr>
      <vt:lpstr> Эффективные практики вовлечения родителей  в различные виды  совместной творческой деятельности с детьми </vt:lpstr>
      <vt:lpstr>    </vt:lpstr>
      <vt:lpstr>Проект «Семья-радуга талантов»      </vt:lpstr>
      <vt:lpstr>Презентация PowerPoint</vt:lpstr>
      <vt:lpstr>     </vt:lpstr>
      <vt:lpstr>       Подготовительный этап проектной работы. Выявление интересов семьи, традиций, творческого потенциала семьи. Совместные творческие работы детей и родителей на данном этапе: Выставки рисунков:  «Любимые сказки семьи» «Рисуем музыку» Фотовыставки: «Любимый праздник» «Активный отдых» «Наше хобби» «Любимая игрушка» Презентации «Моя семья». Видео-презентации: «Любимый питомец» Коллективные творческие работы в группе: «Семья на ладошке», «Мы мамины цветочки».    </vt:lpstr>
      <vt:lpstr>Презентация PowerPoint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Модный показ</vt:lpstr>
      <vt:lpstr>     </vt:lpstr>
      <vt:lpstr>     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РАБОТА Эффективные практики вовлечения родителей  в различные виды  совместной творческой деятельности с детьми</dc:title>
  <dc:creator>Vladimir G</dc:creator>
  <cp:lastModifiedBy>Vladimir G</cp:lastModifiedBy>
  <cp:revision>29</cp:revision>
  <dcterms:created xsi:type="dcterms:W3CDTF">2020-04-29T19:12:39Z</dcterms:created>
  <dcterms:modified xsi:type="dcterms:W3CDTF">2020-05-05T19:29:22Z</dcterms:modified>
</cp:coreProperties>
</file>