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2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CCFF33"/>
    <a:srgbClr val="99FF99"/>
    <a:srgbClr val="66FFFF"/>
    <a:srgbClr val="99CCFF"/>
    <a:srgbClr val="FF99FF"/>
    <a:srgbClr val="FF99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Смешивание цвето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-27384"/>
            <a:ext cx="9153525" cy="5084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119215"/>
            <a:ext cx="7772400" cy="1470025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solidFill>
                  <a:srgbClr val="00B0F0"/>
                </a:solidFill>
              </a:rPr>
              <a:t>Цвет настроения</a:t>
            </a:r>
            <a:endParaRPr lang="ru-RU" sz="7200" b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5517232"/>
            <a:ext cx="9036496" cy="1368574"/>
          </a:xfrm>
        </p:spPr>
        <p:txBody>
          <a:bodyPr/>
          <a:lstStyle/>
          <a:p>
            <a:pPr algn="r"/>
            <a:r>
              <a:rPr lang="ru-RU" dirty="0">
                <a:solidFill>
                  <a:srgbClr val="0070C0"/>
                </a:solidFill>
                <a:cs typeface="Times New Roman" pitchFamily="18" charset="0"/>
              </a:rPr>
              <a:t>Григорьева Евгения Александровна</a:t>
            </a:r>
          </a:p>
          <a:p>
            <a:pPr algn="r"/>
            <a:r>
              <a:rPr lang="ru-RU" dirty="0">
                <a:solidFill>
                  <a:srgbClr val="0070C0"/>
                </a:solidFill>
                <a:cs typeface="Times New Roman" pitchFamily="18" charset="0"/>
              </a:rPr>
              <a:t>Педагог-психолог МАДОУ </a:t>
            </a:r>
            <a:r>
              <a:rPr lang="ru-RU" dirty="0" err="1" smtClean="0">
                <a:solidFill>
                  <a:srgbClr val="0070C0"/>
                </a:solidFill>
                <a:cs typeface="Times New Roman" pitchFamily="18" charset="0"/>
              </a:rPr>
              <a:t>г.Мурманска</a:t>
            </a:r>
            <a:r>
              <a:rPr lang="ru-RU" dirty="0" smtClean="0">
                <a:solidFill>
                  <a:srgbClr val="0070C0"/>
                </a:solidFill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70C0"/>
                </a:solidFill>
                <a:cs typeface="Times New Roman" pitchFamily="18" charset="0"/>
              </a:rPr>
              <a:t>№</a:t>
            </a:r>
            <a:r>
              <a:rPr lang="ru-RU" dirty="0" smtClean="0">
                <a:solidFill>
                  <a:srgbClr val="0070C0"/>
                </a:solidFill>
                <a:cs typeface="Times New Roman" pitchFamily="18" charset="0"/>
              </a:rPr>
              <a:t>93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8325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>
            <a:alpha val="6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4888" y="548680"/>
            <a:ext cx="8229600" cy="1143000"/>
          </a:xfrm>
        </p:spPr>
        <p:txBody>
          <a:bodyPr>
            <a:noAutofit/>
          </a:bodyPr>
          <a:lstStyle/>
          <a:p>
            <a:pPr algn="r"/>
            <a:r>
              <a:rPr lang="ru-RU" sz="2800" i="1" dirty="0" smtClean="0">
                <a:solidFill>
                  <a:srgbClr val="0070C0"/>
                </a:solidFill>
                <a:latin typeface="+mn-lt"/>
              </a:rPr>
              <a:t>«Умело </a:t>
            </a:r>
            <a:r>
              <a:rPr lang="ru-RU" sz="2800" i="1" dirty="0">
                <a:solidFill>
                  <a:srgbClr val="0070C0"/>
                </a:solidFill>
                <a:latin typeface="+mn-lt"/>
              </a:rPr>
              <a:t>подобранная гамма цветов способна благотворнее воздействовать на нервную систему, чем иные </a:t>
            </a:r>
            <a:r>
              <a:rPr lang="ru-RU" sz="2800" i="1" dirty="0" smtClean="0">
                <a:solidFill>
                  <a:srgbClr val="0070C0"/>
                </a:solidFill>
                <a:latin typeface="+mn-lt"/>
              </a:rPr>
              <a:t>микстуры»</a:t>
            </a:r>
            <a:br>
              <a:rPr lang="ru-RU" sz="2800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2800" i="1" dirty="0">
                <a:solidFill>
                  <a:srgbClr val="0070C0"/>
                </a:solidFill>
                <a:latin typeface="+mn-lt"/>
              </a:rPr>
              <a:t>В. </a:t>
            </a:r>
            <a:r>
              <a:rPr lang="ru-RU" sz="2800" i="1" dirty="0" smtClean="0">
                <a:solidFill>
                  <a:srgbClr val="0070C0"/>
                </a:solidFill>
                <a:latin typeface="+mn-lt"/>
              </a:rPr>
              <a:t>М. Бехтерев</a:t>
            </a:r>
            <a:br>
              <a:rPr lang="ru-RU" sz="2800" i="1" dirty="0" smtClean="0">
                <a:solidFill>
                  <a:srgbClr val="0070C0"/>
                </a:solidFill>
                <a:latin typeface="+mn-lt"/>
              </a:rPr>
            </a:br>
            <a:r>
              <a:rPr lang="ru-RU" sz="1600" i="1" dirty="0" smtClean="0">
                <a:solidFill>
                  <a:srgbClr val="0070C0"/>
                </a:solidFill>
                <a:latin typeface="+mn-lt"/>
              </a:rPr>
              <a:t>(</a:t>
            </a:r>
            <a:r>
              <a:rPr lang="ru-RU" sz="1600" dirty="0" smtClean="0">
                <a:solidFill>
                  <a:srgbClr val="0070C0"/>
                </a:solidFill>
              </a:rPr>
              <a:t>русский </a:t>
            </a:r>
            <a:r>
              <a:rPr lang="ru-RU" sz="1600" dirty="0">
                <a:solidFill>
                  <a:srgbClr val="0070C0"/>
                </a:solidFill>
              </a:rPr>
              <a:t>и советский психиатр, невропатолог, физиолог, психолог, основоположник рефлексологии и патопсихологического направления в России, </a:t>
            </a:r>
            <a:r>
              <a:rPr lang="ru-RU" sz="1600" dirty="0" smtClean="0">
                <a:solidFill>
                  <a:srgbClr val="0070C0"/>
                </a:solidFill>
              </a:rPr>
              <a:t>академик)</a:t>
            </a:r>
            <a:endParaRPr lang="ru-RU" sz="1600" i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204864"/>
            <a:ext cx="8784976" cy="4525963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Человека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всю жизнь окружают цвета. Часто они влияют на наше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самочувствие. Через цвета и оттенки мы можем передать свое состояние и настроение.  В условиях детского сада оказалось эффективно применение некоторых методов </a:t>
            </a:r>
            <a:r>
              <a:rPr lang="ru-RU" dirty="0" err="1" smtClean="0">
                <a:solidFill>
                  <a:schemeClr val="tx2">
                    <a:lumMod val="75000"/>
                  </a:schemeClr>
                </a:solidFill>
              </a:rPr>
              <a:t>цветотерапии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, так как дети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очень чувствительны к цветам. 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	Внедрение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таких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методов предусматривает улучшения 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</a:rPr>
              <a:t>психоэмоционального состояния дошкольников. </a:t>
            </a:r>
          </a:p>
        </p:txBody>
      </p:sp>
    </p:spTree>
    <p:extLst>
      <p:ext uri="{BB962C8B-B14F-4D97-AF65-F5344CB8AC3E}">
        <p14:creationId xmlns:p14="http://schemas.microsoft.com/office/powerpoint/2010/main" val="331965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99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8712968" cy="5904656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В </a:t>
            </a:r>
            <a:r>
              <a:rPr lang="ru-RU" dirty="0"/>
              <a:t>практической работе с дошкольниками условно </a:t>
            </a:r>
            <a:r>
              <a:rPr lang="ru-RU" dirty="0" smtClean="0"/>
              <a:t>выявили направления использования работы с цветами: 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организационные </a:t>
            </a:r>
            <a:r>
              <a:rPr lang="ru-RU" dirty="0"/>
              <a:t>возможности цвета (система освещения и цветовое оформление интерьеров помещений детского сада</a:t>
            </a:r>
            <a:r>
              <a:rPr lang="ru-RU" dirty="0" smtClean="0"/>
              <a:t>); </a:t>
            </a:r>
          </a:p>
          <a:p>
            <a:pPr marL="514350" indent="-514350" algn="just">
              <a:buAutoNum type="arabicParenR"/>
            </a:pPr>
            <a:r>
              <a:rPr lang="ru-RU" dirty="0" smtClean="0"/>
              <a:t>педагогические </a:t>
            </a:r>
            <a:r>
              <a:rPr lang="ru-RU" dirty="0"/>
              <a:t>возможности цвета (обучение, развитие, воспитание</a:t>
            </a:r>
            <a:r>
              <a:rPr lang="ru-RU" dirty="0" smtClean="0"/>
              <a:t>).</a:t>
            </a:r>
          </a:p>
          <a:p>
            <a:pPr marL="514350" indent="-514350" algn="just">
              <a:buAutoNum type="arabicParenR"/>
            </a:pPr>
            <a:endParaRPr lang="ru-RU" dirty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Предлагаем </a:t>
            </a:r>
            <a:r>
              <a:rPr lang="ru-RU" dirty="0"/>
              <a:t>вашему вниманию несколько игр, направленных на развитие </a:t>
            </a:r>
            <a:r>
              <a:rPr lang="ru-RU" dirty="0" err="1"/>
              <a:t>цветовосприятия</a:t>
            </a:r>
            <a:r>
              <a:rPr lang="ru-RU" dirty="0"/>
              <a:t> и цветоощущения. </a:t>
            </a:r>
            <a:r>
              <a:rPr lang="ru-RU" dirty="0" smtClean="0"/>
              <a:t>Все </a:t>
            </a:r>
            <a:r>
              <a:rPr lang="ru-RU" dirty="0"/>
              <a:t>игры просты, но они хороши тем, что можно придумать множество вариантов их использования </a:t>
            </a:r>
            <a:r>
              <a:rPr lang="ru-RU" dirty="0" smtClean="0"/>
              <a:t>с музыкальными произведениями в </a:t>
            </a:r>
            <a:r>
              <a:rPr lang="ru-RU" dirty="0"/>
              <a:t>зависимости от решаемой задачи</a:t>
            </a:r>
            <a:r>
              <a:rPr lang="ru-RU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139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>
            <a:alpha val="3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«ПОКРЫВАЛА ФЕИ»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Необходимый материал - </a:t>
            </a:r>
            <a:r>
              <a:rPr lang="ru-RU" dirty="0"/>
              <a:t>цветные полотна из прозрачной ткани насыщенных и пастельных цветов. </a:t>
            </a:r>
            <a:r>
              <a:rPr lang="ru-RU" dirty="0" smtClean="0"/>
              <a:t>	Рассматриваем </a:t>
            </a:r>
            <a:r>
              <a:rPr lang="ru-RU" dirty="0"/>
              <a:t>сквозь </a:t>
            </a:r>
            <a:r>
              <a:rPr lang="ru-RU" dirty="0" smtClean="0"/>
              <a:t>ткань </a:t>
            </a:r>
            <a:r>
              <a:rPr lang="ru-RU" dirty="0"/>
              <a:t>окружающее пространство, обертываемся в них. Это дает ощутимый терапевтический эффект и развивает цветовые ассоциации, успокаивает, настраивает на позитивный лад, развивает воображение и фантазию.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Смена </a:t>
            </a:r>
            <a:r>
              <a:rPr lang="ru-RU" dirty="0"/>
              <a:t>цветового пространства эффективно действует на эмоциональное состояние </a:t>
            </a:r>
            <a:r>
              <a:rPr lang="ru-RU" dirty="0" smtClean="0"/>
              <a:t>воспитанников.  Рекомендуем применять с музыкальным сопровождением.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9826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5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«РАЗНОЦВЕТНЫЙ ДОЖДИК»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Пробегая </a:t>
            </a:r>
            <a:r>
              <a:rPr lang="ru-RU" dirty="0"/>
              <a:t>под «теплыми» и «холодными» струями разноцветного дождя, я предлагаю детям изобразить мимикой или рассказать о своих эмоциях, которые у них вызывает тот или иной цвет.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Малышу</a:t>
            </a:r>
            <a:r>
              <a:rPr lang="ru-RU" dirty="0"/>
              <a:t>, который грустит </a:t>
            </a:r>
            <a:r>
              <a:rPr lang="ru-RU" dirty="0" smtClean="0"/>
              <a:t>предложить </a:t>
            </a:r>
            <a:r>
              <a:rPr lang="ru-RU" dirty="0"/>
              <a:t>побегать под «теплыми» струями; разбушевавшемуся - под «холодными». Можно побегать вдоль от «теплых» до «холодных» струй и обратно, изображая соответствующие эмоции.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Таким </a:t>
            </a:r>
            <a:r>
              <a:rPr lang="ru-RU" dirty="0"/>
              <a:t>образом, </a:t>
            </a:r>
            <a:r>
              <a:rPr lang="ru-RU" dirty="0" smtClean="0"/>
              <a:t>детей </a:t>
            </a:r>
            <a:r>
              <a:rPr lang="ru-RU" dirty="0"/>
              <a:t>управлять своими эмоциями, меняя свое настроение, правильно ощущать цвета. Рекомендуем применять музыкальное сопровождение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4974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>
            <a:alpha val="3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Упражнение «Радужная страна»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83264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 smtClean="0"/>
              <a:t>	Выбираем несколько </a:t>
            </a:r>
            <a:r>
              <a:rPr lang="ru-RU" dirty="0"/>
              <a:t>наиболее ярких цветов, каждый и которых будет символом одной из стран (Желтая, Белая, Красная страна и т. д.). </a:t>
            </a:r>
            <a:r>
              <a:rPr lang="ru-RU" dirty="0" smtClean="0"/>
              <a:t>Подобрать для стран </a:t>
            </a:r>
            <a:r>
              <a:rPr lang="ru-RU" dirty="0"/>
              <a:t>музыку.  Детям предлагается расселить жителей по разным странам. </a:t>
            </a:r>
            <a:r>
              <a:rPr lang="ru-RU" dirty="0" smtClean="0"/>
              <a:t>В </a:t>
            </a:r>
            <a:r>
              <a:rPr lang="ru-RU" dirty="0"/>
              <a:t>качестве жителей могут выступать куклы, игрушки либо карточки с изображением сказочных персонажей. Каждый свой выбор дети должны обосновать</a:t>
            </a:r>
            <a:r>
              <a:rPr lang="ru-RU" dirty="0" smtClean="0"/>
              <a:t>. Почему </a:t>
            </a:r>
            <a:r>
              <a:rPr lang="ru-RU" dirty="0"/>
              <a:t>этот герой должен жить именно в этой стране? Чем отличаются жители Желтой страны от жителей Синей страны и др.?</a:t>
            </a:r>
          </a:p>
          <a:p>
            <a:pPr marL="0" indent="0">
              <a:buNone/>
            </a:pPr>
            <a:r>
              <a:rPr lang="ru-RU" dirty="0" smtClean="0"/>
              <a:t>	Можно </a:t>
            </a:r>
            <a:r>
              <a:rPr lang="ru-RU" dirty="0"/>
              <a:t>придумывать различные истории про жителей разных стран. Также можно усложнять сюжет, добавляя в игру новых героев, которые вмешиваются в привычную жизнь «цветных» жителей, нарушая порядок и гармонию.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При </a:t>
            </a:r>
            <a:r>
              <a:rPr lang="ru-RU" dirty="0"/>
              <a:t>этом необходимо соблюдение нескольких основных условий игры:</a:t>
            </a:r>
          </a:p>
          <a:p>
            <a:r>
              <a:rPr lang="ru-RU" dirty="0"/>
              <a:t>все дети принимают активное участие в развитии сюжета;</a:t>
            </a:r>
          </a:p>
          <a:p>
            <a:r>
              <a:rPr lang="ru-RU" dirty="0"/>
              <a:t>все действия детей, сопровождающиеся цветовым выбором, должны ими аргументироваться;</a:t>
            </a:r>
          </a:p>
          <a:p>
            <a:r>
              <a:rPr lang="ru-RU" dirty="0"/>
              <a:t>все цветовые выборы одинаково принимаются психологом – «плохих» и «хороших» вариантов выбора быть не должно (за исключением ярких проявлений агрессии со стороны ребенка);</a:t>
            </a:r>
          </a:p>
          <a:p>
            <a:r>
              <a:rPr lang="ru-RU" dirty="0"/>
              <a:t>во время игры соблюдается правило всеобщего </a:t>
            </a:r>
            <a:r>
              <a:rPr lang="ru-RU" dirty="0" smtClean="0"/>
              <a:t>уважения.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585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5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«ЦВЕТИК – СЕМИЦВЕТИК»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 smtClean="0"/>
              <a:t>	Ребята дуют на </a:t>
            </a:r>
            <a:r>
              <a:rPr lang="ru-RU" dirty="0"/>
              <a:t>вертушку «ЦВЕТИК – СЕМИЦВЕТИК» или </a:t>
            </a:r>
            <a:r>
              <a:rPr lang="ru-RU" dirty="0" smtClean="0"/>
              <a:t>бегают с ней. По сигналу «стоп» останавливаются. Дети называют цвет, на который показывает стрелочка и описывают свои ощущения, например, желтый: «Ой, как нам жарко, мы попали в Африку, ярко светит солнце» и т.д. Игра хорошо развивает фантазию и воображение. Как вариант, дети рассказывают о своем настроении, соответствующему цвету, или о событии в жизни, о котором напомнили цветовые ассоциации. 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58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>
            <a:alpha val="44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«КОВРИК НАСТРОЕНИЙ»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smtClean="0"/>
              <a:t>	Дети рассказывают </a:t>
            </a:r>
            <a:r>
              <a:rPr lang="ru-RU" dirty="0"/>
              <a:t>о своем настроении, в соответствии с которым каждый ребенок </a:t>
            </a:r>
            <a:r>
              <a:rPr lang="ru-RU" dirty="0" smtClean="0"/>
              <a:t>выбирает </a:t>
            </a:r>
            <a:r>
              <a:rPr lang="ru-RU" dirty="0"/>
              <a:t>определенный </a:t>
            </a:r>
            <a:r>
              <a:rPr lang="ru-RU" dirty="0" smtClean="0"/>
              <a:t>цвет. Цвет может быть картонным кружочком с зацепкой на футболку или конвертиком на стене, где помещается фотография ребенка. Воспитанник </a:t>
            </a:r>
            <a:r>
              <a:rPr lang="ru-RU" dirty="0"/>
              <a:t>может самостоятельно </a:t>
            </a:r>
            <a:r>
              <a:rPr lang="ru-RU" dirty="0" smtClean="0"/>
              <a:t>поменять свой цвет на другой, </a:t>
            </a:r>
            <a:r>
              <a:rPr lang="ru-RU" dirty="0"/>
              <a:t>если у него поменялось настроение. </a:t>
            </a:r>
            <a:r>
              <a:rPr lang="ru-RU" dirty="0" smtClean="0"/>
              <a:t>Хорошо беседовать о </a:t>
            </a:r>
            <a:r>
              <a:rPr lang="ru-RU" dirty="0"/>
              <a:t>переменах в настроении, почему они произошли.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/>
              <a:t>	</a:t>
            </a:r>
            <a:r>
              <a:rPr lang="ru-RU" dirty="0" smtClean="0"/>
              <a:t>Это </a:t>
            </a:r>
            <a:r>
              <a:rPr lang="ru-RU" dirty="0"/>
              <a:t>прекрасная возможность для педагога скорректировать индивидуальную работу с детьми, уделив больше внимания ребенку, который чем-то огорчен или расстроен.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62820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00CC">
            <a:alpha val="2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728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52</Words>
  <Application>Microsoft Office PowerPoint</Application>
  <PresentationFormat>Экран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Цвет настроения</vt:lpstr>
      <vt:lpstr>«Умело подобранная гамма цветов способна благотворнее воздействовать на нервную систему, чем иные микстуры» В. М. Бехтерев (русский и советский психиатр, невропатолог, физиолог, психолог, основоположник рефлексологии и патопсихологического направления в России, академик)</vt:lpstr>
      <vt:lpstr>Презентация PowerPoint</vt:lpstr>
      <vt:lpstr>«ПОКРЫВАЛА ФЕИ» </vt:lpstr>
      <vt:lpstr>«РАЗНОЦВЕТНЫЙ ДОЖДИК» </vt:lpstr>
      <vt:lpstr>Упражнение «Радужная страна» </vt:lpstr>
      <vt:lpstr>«ЦВЕТИК – СЕМИЦВЕТИК» </vt:lpstr>
      <vt:lpstr>«КОВРИК НАСТРОЕНИЙ»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ЦВЕТОТЕРАПИЯ</dc:title>
  <dc:creator>Ева</dc:creator>
  <cp:lastModifiedBy>Ева</cp:lastModifiedBy>
  <cp:revision>13</cp:revision>
  <dcterms:created xsi:type="dcterms:W3CDTF">2020-04-28T09:16:26Z</dcterms:created>
  <dcterms:modified xsi:type="dcterms:W3CDTF">2020-04-29T08:13:57Z</dcterms:modified>
</cp:coreProperties>
</file>