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62" r:id="rId3"/>
    <p:sldId id="261" r:id="rId4"/>
    <p:sldId id="263" r:id="rId5"/>
    <p:sldId id="276" r:id="rId6"/>
    <p:sldId id="266" r:id="rId7"/>
    <p:sldId id="267" r:id="rId8"/>
    <p:sldId id="268" r:id="rId9"/>
    <p:sldId id="269" r:id="rId10"/>
    <p:sldId id="273" r:id="rId11"/>
    <p:sldId id="270" r:id="rId12"/>
    <p:sldId id="271" r:id="rId13"/>
    <p:sldId id="272" r:id="rId14"/>
    <p:sldId id="280" r:id="rId15"/>
    <p:sldId id="279" r:id="rId16"/>
    <p:sldId id="274" r:id="rId17"/>
    <p:sldId id="278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4" autoAdjust="0"/>
    <p:restoredTop sz="94364" autoAdjust="0"/>
  </p:normalViewPr>
  <p:slideViewPr>
    <p:cSldViewPr snapToGrid="0">
      <p:cViewPr varScale="1">
        <p:scale>
          <a:sx n="66" d="100"/>
          <a:sy n="66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2AC38-034F-4B51-AE47-EBEDB3766319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9E26-A5AA-4BED-B5D5-811F1F569F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675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2AC38-034F-4B51-AE47-EBEDB3766319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9E26-A5AA-4BED-B5D5-811F1F569F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014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2AC38-034F-4B51-AE47-EBEDB3766319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9E26-A5AA-4BED-B5D5-811F1F569F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543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2AC38-034F-4B51-AE47-EBEDB3766319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9E26-A5AA-4BED-B5D5-811F1F569F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701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2AC38-034F-4B51-AE47-EBEDB3766319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9E26-A5AA-4BED-B5D5-811F1F569F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250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2AC38-034F-4B51-AE47-EBEDB3766319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9E26-A5AA-4BED-B5D5-811F1F569F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111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2AC38-034F-4B51-AE47-EBEDB3766319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9E26-A5AA-4BED-B5D5-811F1F569F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801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2AC38-034F-4B51-AE47-EBEDB3766319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9E26-A5AA-4BED-B5D5-811F1F569F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949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2AC38-034F-4B51-AE47-EBEDB3766319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9E26-A5AA-4BED-B5D5-811F1F569F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597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2AC38-034F-4B51-AE47-EBEDB3766319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9E26-A5AA-4BED-B5D5-811F1F569F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338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2AC38-034F-4B51-AE47-EBEDB3766319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9E26-A5AA-4BED-B5D5-811F1F569F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534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2AC38-034F-4B51-AE47-EBEDB3766319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49E26-A5AA-4BED-B5D5-811F1F569F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248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gif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gif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pic>
        <p:nvPicPr>
          <p:cNvPr id="3074" name="Picture 2" descr="https://sun9-57.userapi.com/VEHdcvCLZY-tvdzA5M7Pru1_cPXKB6ErUhkdkg/ISFy1ESU2a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61" y="2200818"/>
            <a:ext cx="6648995" cy="446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2691" y="269413"/>
            <a:ext cx="1074083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002060"/>
                </a:solidFill>
              </a:rPr>
              <a:t>Квест - игра:</a:t>
            </a:r>
          </a:p>
          <a:p>
            <a:pPr algn="ctr"/>
            <a:r>
              <a:rPr lang="ru-RU" sz="5400" dirty="0" smtClean="0">
                <a:solidFill>
                  <a:srgbClr val="002060"/>
                </a:solidFill>
              </a:rPr>
              <a:t>«Повелитель времени»</a:t>
            </a:r>
            <a:endParaRPr lang="ru-RU" sz="5400" dirty="0">
              <a:solidFill>
                <a:srgbClr val="002060"/>
              </a:solidFill>
            </a:endParaRPr>
          </a:p>
        </p:txBody>
      </p:sp>
      <p:pic>
        <p:nvPicPr>
          <p:cNvPr id="6" name="Picture 4" descr="https://xn--c1akah3c.xn--p1acf/uploads/posts/2018-05/1527246065_2445-gifka-nastennye-chasy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3109" y="2200818"/>
            <a:ext cx="2665218" cy="242887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360229" y="4682835"/>
            <a:ext cx="34397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Гудкова </a:t>
            </a:r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Зоя Васильевна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руководитель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МАДОУ г.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Мурманска № 93 </a:t>
            </a:r>
          </a:p>
        </p:txBody>
      </p:sp>
    </p:spTree>
    <p:extLst>
      <p:ext uri="{BB962C8B-B14F-4D97-AF65-F5344CB8AC3E}">
        <p14:creationId xmlns:p14="http://schemas.microsoft.com/office/powerpoint/2010/main" val="146587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4291" y="872836"/>
            <a:ext cx="106957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пути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следования,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встречают персонажей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года: Весну, Лето, Осень, Зиму.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Каждая команда расходится по своим станциям, где их ждут приключения и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разнообразные задания. </a:t>
            </a:r>
          </a:p>
          <a:p>
            <a:pPr lvl="0">
              <a:lnSpc>
                <a:spcPct val="150000"/>
              </a:lnSpc>
            </a:pP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s://img1.picmix.com/output/stamp/thumb/7/5/4/2/592457_32fb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056" y="1030988"/>
            <a:ext cx="4717472" cy="549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8764" y="2369126"/>
            <a:ext cx="771698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Задания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самые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разными: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активные, творческие, интеллектуальные.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Каждое задание -  ключ к преодолению или выполнению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следующего испытания. Задания подбирались максимально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оригинальными, интересными, соответствующими ситуации, на основе  имеющихся у детей, знаний,  и  умений -   не требующих специальной подготовки. </a:t>
            </a: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решении поставленных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 воспитанники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удивляли своими знаниями, творческим подходом к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их решению.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06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8036" y="290945"/>
            <a:ext cx="10929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70C0"/>
                </a:solidFill>
              </a:rPr>
              <a:t>Весна встретила воспитанников загадочными ребусами.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42" y="1016000"/>
            <a:ext cx="7394887" cy="5842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5740" y="2990960"/>
            <a:ext cx="5096260" cy="38670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7805" y="5278820"/>
            <a:ext cx="3406046" cy="193639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5045" y="5267994"/>
            <a:ext cx="3414056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03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s://million-wallpapers.ru/wallpapers/3/0/340553690373521/bokeh-ogni-f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55"/>
            <a:ext cx="12192000" cy="694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sun9-70.userapi.com/rZ67cmB55ALK5K1DGxdyzDeXc7R1p_n6DXx_ew/brlrRQ3QI7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149" y="1046061"/>
            <a:ext cx="5705679" cy="382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://mdou9.caduk.ru/images/solnce666666666666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894" y="-399473"/>
            <a:ext cx="3172679" cy="322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sun9-13.userapi.com/y9H8HHBcuQKI107Lygrg4PFncb9F3th6_ew9mw/mtIdO6WrkY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533" y="3770558"/>
            <a:ext cx="4302039" cy="297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816" y="3416650"/>
            <a:ext cx="4637383" cy="3441350"/>
          </a:xfrm>
          <a:prstGeom prst="rect">
            <a:avLst/>
          </a:prstGeom>
        </p:spPr>
      </p:pic>
      <p:pic>
        <p:nvPicPr>
          <p:cNvPr id="10248" name="Picture 8" descr="https://bestgif.su/_ph/18/2/15953397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496" y="-537278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75443" y="3697930"/>
            <a:ext cx="3195862" cy="31958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816" y="747783"/>
            <a:ext cx="3194581" cy="29086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28459" y="347228"/>
            <a:ext cx="83404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Лето приготовило для детей творческие задания.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08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1149" y="258831"/>
            <a:ext cx="10802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У  Золотой Осени свои хитрости природы</a:t>
            </a:r>
            <a:r>
              <a:rPr lang="ru-RU" sz="4000" i="1" dirty="0" smtClean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9489" y="1887355"/>
            <a:ext cx="4349718" cy="43928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80" y="1189198"/>
            <a:ext cx="6743601" cy="5270365"/>
          </a:xfrm>
          <a:prstGeom prst="rect">
            <a:avLst/>
          </a:prstGeom>
        </p:spPr>
      </p:pic>
      <p:pic>
        <p:nvPicPr>
          <p:cNvPr id="9224" name="Picture 8" descr="https://pngicon.ru/file/uploads/osenniye-listya-na-prozrachnom-fon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48482">
            <a:off x="10545091" y="134979"/>
            <a:ext cx="1746361" cy="166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222296">
            <a:off x="5528024" y="4610899"/>
            <a:ext cx="2968682" cy="299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5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900igr.net/up/datai/69982/0008-008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46279" cy="704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09856" y="1591933"/>
            <a:ext cx="6065521" cy="48325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91616" y="2028691"/>
            <a:ext cx="5728307" cy="42962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67543" y="130629"/>
            <a:ext cx="9080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Зима встречает гостей веселыми играми и аттракционами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https://avatars.mds.yandex.net/get-pdb/2855700/a2362c7d-f3d4-4526-ac66-ee3f45e9e1eb/ori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57061" y="2552079"/>
            <a:ext cx="7040962" cy="193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i.postimg.cc/fTk5NG4K/7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2691" y="4433997"/>
            <a:ext cx="1651739" cy="158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https://i.postimg.cc/fTk5NG4K/7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1" y="1768760"/>
            <a:ext cx="1651739" cy="158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https://i.postimg.cc/fTk5NG4K/7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7366" y="653849"/>
            <a:ext cx="1651739" cy="158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8" descr="https://i.postimg.cc/fTk5NG4K/7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466" y="1064316"/>
            <a:ext cx="1651739" cy="158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 descr="https://i.postimg.cc/fTk5NG4K/7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070" y="5702649"/>
            <a:ext cx="1651739" cy="158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https://i.postimg.cc/fTk5NG4K/7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791" y="5624228"/>
            <a:ext cx="1651739" cy="158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https://i.postimg.cc/fTk5NG4K/7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518" y="5702649"/>
            <a:ext cx="1651739" cy="158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8" descr="https://i.postimg.cc/fTk5NG4K/7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626" y="2128632"/>
            <a:ext cx="1651739" cy="158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8" descr="https://i.postimg.cc/fTk5NG4K/7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3" y="265888"/>
            <a:ext cx="1651739" cy="158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8" descr="https://i.postimg.cc/fTk5NG4K/7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470" y="659518"/>
            <a:ext cx="1651739" cy="158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8" descr="https://i.postimg.cc/fTk5NG4K/7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354" y="5702649"/>
            <a:ext cx="1651739" cy="158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https://avatars.mds.yandex.net/get-pdb/2855700/a2362c7d-f3d4-4526-ac66-ee3f45e9e1eb/ori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587577" y="2676245"/>
            <a:ext cx="7040962" cy="193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25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1149" y="300395"/>
            <a:ext cx="111392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Справившись со всеми задания воспитанники собрали все частички времен года и выложили их по порядку. Матушка природа с помощью волшебства соединила части в целый год. </a:t>
            </a:r>
          </a:p>
          <a:p>
            <a:pPr algn="just"/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время снова вперед идет.</a:t>
            </a:r>
          </a:p>
        </p:txBody>
      </p:sp>
      <p:pic>
        <p:nvPicPr>
          <p:cNvPr id="7172" name="Picture 4" descr="https://sun9-38.userapi.com/RAIju_YRI4ugL_BCITpw1Ex63-jfJ_6B2MB62Q/r4gj9z1HbB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822" y="1721078"/>
            <a:ext cx="4487537" cy="496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sun9-48.userapi.com/c846218/v846218984/17d7a4/vfxUPYL9DpQ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19" y="4734386"/>
            <a:ext cx="7550727" cy="195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thumbs.gfycat.com/ActualIncredibleAntipodesgreenparakeet-size_restricted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586" y="1612649"/>
            <a:ext cx="3711673" cy="363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33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million-wallpapers.ru/wallpapers/3/0/340553690373521/bokeh-ogni-f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1" y="13855"/>
            <a:ext cx="12198351" cy="694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7017" y="222069"/>
            <a:ext cx="10802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олгожданная встреча с Золотой Осенью состоялась.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910" y="1124473"/>
            <a:ext cx="6150251" cy="55766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555" y="1124473"/>
            <a:ext cx="5205734" cy="2874300"/>
          </a:xfrm>
          <a:prstGeom prst="rect">
            <a:avLst/>
          </a:prstGeom>
        </p:spPr>
      </p:pic>
      <p:pic>
        <p:nvPicPr>
          <p:cNvPr id="7170" name="Picture 2" descr="https://sun9-8.userapi.com/6-qKzYC9sPUy1CCMNHFBJuOBFNfCV0vlvgJxVQ/vNi0ng4n3d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554" y="3505199"/>
            <a:ext cx="5205734" cy="319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s://pngicon.ru/file/uploads/osenniye-listya-na-prozrachnom-fon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48482">
            <a:off x="9878260" y="784568"/>
            <a:ext cx="2405658" cy="197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3405" y="4254846"/>
            <a:ext cx="2987299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51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million-wallpapers.ru/wallpapers/3/0/340553690373521/bokeh-ogni-f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524"/>
            <a:ext cx="12192000" cy="694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3455" y="595744"/>
            <a:ext cx="108065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вест-технология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обладает огромным развивающим потенциалом. </a:t>
            </a:r>
            <a:endParaRPr lang="ru-RU" sz="3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процессе  игры проявилась индивидуальность каждого ребенка, его 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любознательность, самостоятельность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инициативность, поисковая 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 и творческие способности. </a:t>
            </a:r>
            <a:endParaRPr lang="ru-RU" sz="32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ttps://www.gifki.org/data/media/1334/fokus-animatsionnaya-kartinka-000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25" y="3269673"/>
            <a:ext cx="1695475" cy="337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65272" y="4599709"/>
            <a:ext cx="5167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Спасибо за внимание</a:t>
            </a:r>
            <a:endParaRPr lang="ru-RU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93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1074" y="352697"/>
            <a:ext cx="11469981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/>
              <a:t>Квест  технология – </a:t>
            </a:r>
          </a:p>
          <a:p>
            <a:pPr algn="ctr"/>
            <a:r>
              <a:rPr lang="ru-RU" sz="5400" dirty="0" smtClean="0"/>
              <a:t>синтез искусств.</a:t>
            </a:r>
            <a:r>
              <a:rPr lang="ru-RU" dirty="0"/>
              <a:t> </a:t>
            </a:r>
            <a:endParaRPr lang="ru-RU" dirty="0" smtClean="0"/>
          </a:p>
          <a:p>
            <a:endParaRPr lang="ru-RU" sz="2800" dirty="0" smtClean="0"/>
          </a:p>
          <a:p>
            <a:pPr algn="just"/>
            <a:r>
              <a:rPr lang="ru-RU" sz="2800" dirty="0" smtClean="0"/>
              <a:t>В ходе реализации </a:t>
            </a:r>
            <a:r>
              <a:rPr lang="ru-RU" sz="2800" dirty="0" err="1" smtClean="0"/>
              <a:t>квест</a:t>
            </a:r>
            <a:r>
              <a:rPr lang="ru-RU" sz="2800" dirty="0" smtClean="0"/>
              <a:t>-игры осуществляется </a:t>
            </a:r>
            <a:r>
              <a:rPr lang="ru-RU" sz="2800" dirty="0" err="1" smtClean="0"/>
              <a:t>взаимодополнение</a:t>
            </a:r>
            <a:r>
              <a:rPr lang="ru-RU" sz="2800" dirty="0" smtClean="0"/>
              <a:t> всех образовательных </a:t>
            </a:r>
            <a:r>
              <a:rPr lang="ru-RU" sz="2800" dirty="0"/>
              <a:t>областей, </a:t>
            </a:r>
            <a:r>
              <a:rPr lang="ru-RU" sz="2800" dirty="0" smtClean="0"/>
              <a:t>комбинируются </a:t>
            </a:r>
            <a:r>
              <a:rPr lang="ru-RU" sz="2800" dirty="0"/>
              <a:t>разные виды </a:t>
            </a:r>
            <a:r>
              <a:rPr lang="ru-RU" sz="2800" dirty="0" smtClean="0"/>
              <a:t>деятельности </a:t>
            </a:r>
            <a:r>
              <a:rPr lang="ru-RU" sz="2800" dirty="0"/>
              <a:t>и формы </a:t>
            </a:r>
            <a:r>
              <a:rPr lang="ru-RU" sz="2800" dirty="0" smtClean="0"/>
              <a:t>взаимодействия с воспитанниками.</a:t>
            </a:r>
            <a:endParaRPr lang="ru-RU" sz="2800" dirty="0"/>
          </a:p>
          <a:p>
            <a:pPr algn="ctr"/>
            <a:endParaRPr lang="ru-RU" sz="5400" i="1" dirty="0" smtClean="0"/>
          </a:p>
        </p:txBody>
      </p:sp>
      <p:pic>
        <p:nvPicPr>
          <p:cNvPr id="2050" name="Picture 2" descr="https://thumbs.gfycat.com/SentimentalGloomyGalapagoshawk-size_restricte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74" y="4101326"/>
            <a:ext cx="3429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900igr.net/up/datai/103238/0001-001-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67991">
            <a:off x="5771123" y="1827883"/>
            <a:ext cx="2829042" cy="657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48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million-wallpapers.ru/wallpapers/3/2/469519723921684/aero-svetlye-cveta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ermsch.edusite.ru/images/inventors-6001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453" y="3046576"/>
            <a:ext cx="2232936" cy="381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7308" y="415636"/>
            <a:ext cx="1083108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Квест–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 приключенческая игра, которая подразумевает активность каждого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Эта инновационная интерактивная форма организации образовательной деятельности,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увлекающая в мир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приключений и разнообразных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событий всех участников образовательного процесса: детей, педагогов и семей воспитанников. </a:t>
            </a:r>
          </a:p>
          <a:p>
            <a:pPr algn="just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Квест - игра 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способствует любознательности,  познавательной активности, развитию художественно - творческих способностей воспитанников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55339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million-wallpapers.ru/wallpapers/3/2/469519723921684/aero-svetlye-cveta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143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8719" y="404949"/>
            <a:ext cx="102543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0" i="0" u="sng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400" b="0" i="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развитие познавательной активности воспитанников, поддержка творческой инициативы и самостоятельности.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88719" y="1764005"/>
            <a:ext cx="79552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b="1" dirty="0" smtClean="0">
                <a:solidFill>
                  <a:srgbClr val="333333"/>
                </a:solidFill>
                <a:latin typeface="Helvetica Neue"/>
              </a:rPr>
              <a:t>:</a:t>
            </a:r>
            <a:endParaRPr lang="ru-RU" dirty="0">
              <a:solidFill>
                <a:srgbClr val="333333"/>
              </a:solidFill>
              <a:latin typeface="Helvetica Neue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02328" y="2225671"/>
            <a:ext cx="96981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endParaRPr lang="ru-RU" sz="24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02328" y="2225670"/>
            <a:ext cx="66071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188719" y="2365829"/>
            <a:ext cx="9811791" cy="390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усваивают новые знания и закрепляют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имеющиеся;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процессе игры происходит повышение образовательной мотивации,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творческих способностей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 индивидуальных положительных психологических качеств, формирование исследовательских навыков, самореализация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формируются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навыки взаимодействия со сверстниками, толерантности,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взаимопомощи.</a:t>
            </a:r>
            <a:endParaRPr lang="ru-RU" sz="24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4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million-wallpapers.ru/wallpapers/3/2/469519723921684/aero-svetlye-cveta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9491" y="362671"/>
            <a:ext cx="11333018" cy="613265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</a:t>
            </a:r>
            <a:r>
              <a:rPr lang="ru-RU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игры: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воспитанники старшего дошкольного возраста, семьи 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воспитанников и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проведения:  </a:t>
            </a:r>
            <a:r>
              <a:rPr lang="ru-RU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групповые помещения, музыкальный и спортивный  залы.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Развивающая предметно – пространственная </a:t>
            </a:r>
            <a:r>
              <a:rPr lang="ru-RU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среда </a:t>
            </a:r>
            <a:r>
              <a:rPr lang="ru-RU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 «пусковой механизм» для познавательной мотивации и творческой </a:t>
            </a:r>
            <a:r>
              <a:rPr lang="ru-RU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активности </a:t>
            </a:r>
            <a:r>
              <a:rPr lang="ru-RU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ребенка. Поэтому, при формировании </a:t>
            </a:r>
            <a:r>
              <a:rPr lang="ru-RU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развивающей предметно – пространственной среды </a:t>
            </a:r>
            <a:r>
              <a:rPr lang="ru-RU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 содержанию </a:t>
            </a:r>
            <a:r>
              <a:rPr lang="ru-RU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квеста</a:t>
            </a:r>
            <a:r>
              <a:rPr lang="ru-RU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педагоги учитывали, что это пространство, которое дает детям возможность воображать, придумывать, преодолевать.</a:t>
            </a:r>
            <a:r>
              <a:rPr lang="ru-RU" sz="27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7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Организация п</a:t>
            </a:r>
            <a:r>
              <a:rPr lang="ru-RU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редметно </a:t>
            </a:r>
            <a:r>
              <a:rPr lang="ru-RU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ru-RU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развивающей среды  </a:t>
            </a:r>
            <a:r>
              <a:rPr lang="ru-RU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стала первым шагом к достижению поставленной цели.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098" name="Picture 2" descr="https://avatars.mds.yandex.net/get-pdb/770122/d411dab1-6979-48f3-a789-db514ff2bcac/ori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4919591"/>
            <a:ext cx="2119745" cy="211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45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million-wallpapers.ru/wallpapers/3/0/340553690373521/bokeh-ogni-f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4"/>
            <a:ext cx="12192000" cy="694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436" y="2013797"/>
            <a:ext cx="5775564" cy="47026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57894">
            <a:off x="8849075" y="-292211"/>
            <a:ext cx="3600092" cy="26344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7017" y="222069"/>
            <a:ext cx="108029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квеста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«Повелитель времени».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Воспитанники готовятся к встречи гостьи - Золотой Осени.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Веселье начинается. Дети исполняют песни, танцуют, рассказывают стихи.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появляется злой волшебник Похититель времени, прекращает праздник и останавливает ход времени.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638" y="2622356"/>
            <a:ext cx="5084619" cy="3810248"/>
          </a:xfrm>
          <a:prstGeom prst="rect">
            <a:avLst/>
          </a:prstGeom>
        </p:spPr>
      </p:pic>
      <p:pic>
        <p:nvPicPr>
          <p:cNvPr id="5122" name="Picture 2" descr="https://thumbs.gfycat.com/TightLeadingAmazondolphin-size_restricted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727" y="2622356"/>
            <a:ext cx="4622413" cy="418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42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s://million-wallpapers.ru/wallpapers/3/0/340553690373521/bokeh-ogni-f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187"/>
            <a:ext cx="12192000" cy="694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sun9-46.userapi.com/oTf-rONd32XYb3GPEUoK-9XQr_DkQtaRJfwbyg/3HHWT__XIQ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563" y="1483492"/>
            <a:ext cx="4504113" cy="50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8764" y="152400"/>
            <a:ext cx="110420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обращаются к Матушке – Природе с просьбой о  помощи. Матушка  природа объясняет детям, как победить злого волшебника.</a:t>
            </a:r>
          </a:p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обрав все частички сезонов времени в целый год,</a:t>
            </a:r>
          </a:p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ремя снова вперед пойдет</a:t>
            </a:r>
          </a:p>
        </p:txBody>
      </p:sp>
      <p:pic>
        <p:nvPicPr>
          <p:cNvPr id="4100" name="Picture 4" descr="https://sun9-6.userapi.com/czTFh5x2zpi-97P1awdHJmrA5cgJ8e8HdgEA7A/R28s9N1URm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64" y="2587093"/>
            <a:ext cx="5167746" cy="357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avatars.mds.yandex.net/get-pdb/2080781/13d6a941-4632-43b7-9650-9fcd0754e2e1/s1200?webp=fal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40" y="4090067"/>
            <a:ext cx="7032011" cy="300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9049" y="4272782"/>
            <a:ext cx="5501918" cy="263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97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575" y="1521357"/>
            <a:ext cx="5774305" cy="48378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7017" y="222069"/>
            <a:ext cx="10802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 - подвижная игра помогает воспитанникам разделиться на команды. У каждого участника есть эмблема, которая указывает дальнейший путь следования.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8230" y="1521357"/>
            <a:ext cx="5621948" cy="4837805"/>
          </a:xfrm>
          <a:prstGeom prst="rect">
            <a:avLst/>
          </a:prstGeom>
        </p:spPr>
      </p:pic>
      <p:pic>
        <p:nvPicPr>
          <p:cNvPr id="13314" name="Picture 2" descr="https://nachalo4ka.ru/wp-content/uploads/2014/07/list-berezyi-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933" y="1686254"/>
            <a:ext cx="1513436" cy="133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ds05.infourok.ru/uploads/ex/0e70/00066387-d5490fdd/1/hello_html_5ee57af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08991">
            <a:off x="10765650" y="5517796"/>
            <a:ext cx="1800077" cy="106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://galerey-room.ru/images/091818_141940189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107" y="5111591"/>
            <a:ext cx="1796186" cy="179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https://i.postimg.cc/SRndRgqz/20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125" y="5024127"/>
            <a:ext cx="2561171" cy="173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15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7017" y="222069"/>
            <a:ext cx="10802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Команду родителей  тоже ждут творческие испытания. </a:t>
            </a:r>
          </a:p>
        </p:txBody>
      </p:sp>
      <p:pic>
        <p:nvPicPr>
          <p:cNvPr id="2050" name="Picture 2" descr="https://pristor.ru/wp-content/uploads/2019/09/%D0%92%D1%80%D0%B5%D0%BC%D0%B5%D0%BD%D0%B0-%D0%B3%D0%BE%D0%B4%D0%B0-%D0%B7%D0%B8%D0%BC%D0%B0-%D0%B2%D0%B5%D1%81%D0%BD%D0%B0-%D0%BB%D0%B5%D1%82%D0%BE-%D0%BE%D1%81%D0%B5%D0%BD%D1%8C-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148" y="1126596"/>
            <a:ext cx="5731404" cy="573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88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</TotalTime>
  <Words>433</Words>
  <Application>Microsoft Office PowerPoint</Application>
  <PresentationFormat>Широкоэкранный</PresentationFormat>
  <Paragraphs>41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Helvetica Neue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Участники квест - игры: воспитанники старшего дошкольного возраста, семьи  воспитанников и педагоги.  Место проведения:  групповые помещения, музыкальный и спортивный  залы.  Развивающая предметно – пространственная среда -  «пусковой механизм» для познавательной мотивации и творческой активности ребенка. Поэтому, при формировании развивающей предметно – пространственной среды по  содержанию квеста: педагоги учитывали, что это пространство, которое дает детям возможность воображать, придумывать, преодолевать. Организация предметно – развивающей среды  стала первым шагом к достижению поставленной цели.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Vladimir G</dc:creator>
  <cp:lastModifiedBy>Vladimir G</cp:lastModifiedBy>
  <cp:revision>57</cp:revision>
  <dcterms:created xsi:type="dcterms:W3CDTF">2020-04-28T14:50:13Z</dcterms:created>
  <dcterms:modified xsi:type="dcterms:W3CDTF">2020-05-06T13:32:36Z</dcterms:modified>
</cp:coreProperties>
</file>